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7" r:id="rId10"/>
    <p:sldId id="274" r:id="rId11"/>
    <p:sldId id="276" r:id="rId12"/>
    <p:sldId id="269" r:id="rId13"/>
    <p:sldId id="275" r:id="rId14"/>
    <p:sldId id="273" r:id="rId15"/>
    <p:sldId id="277" r:id="rId16"/>
    <p:sldId id="278" r:id="rId17"/>
    <p:sldId id="271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149F17-D1D2-4B22-A2D1-0CA847A644E1}" type="datetimeFigureOut">
              <a:rPr lang="tr-TR" smtClean="0"/>
              <a:pPr/>
              <a:t>11.12.2015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A07965-F540-425D-B128-7E407A5DB84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kefder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603948"/>
          </a:xfrm>
        </p:spPr>
        <p:txBody>
          <a:bodyPr>
            <a:noAutofit/>
          </a:bodyPr>
          <a:lstStyle/>
          <a:p>
            <a:r>
              <a:rPr lang="tr-T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Cultural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nteraction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Awareness</a:t>
            </a:r>
            <a:endParaRPr lang="tr-TR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</a:t>
            </a:r>
            <a:r>
              <a:rPr lang="tr-TR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kefder</a:t>
            </a:r>
            <a:r>
              <a:rPr lang="tr-TR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.org</a:t>
            </a:r>
            <a:endParaRPr lang="tr-TR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YOU.CO.DE YOUNG COMMUNITY DEVELOPERS</a:t>
            </a:r>
          </a:p>
          <a:p>
            <a:r>
              <a:rPr lang="tr-TR" sz="11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PALERMO(ITALY</a:t>
            </a:r>
            <a:r>
              <a:rPr lang="tr-TR" sz="1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14-20 DECEMBER 2015</a:t>
            </a:r>
          </a:p>
          <a:p>
            <a:endParaRPr lang="tr-TR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kefder\KEFDER LOGO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2132062" cy="324036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="" xmlns:p14="http://schemas.microsoft.com/office/powerpoint/2010/main" val="32196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Talks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843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04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D:\kefder\10471085_10204149973482919_664210367176735853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3448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67014" cy="924475"/>
          </a:xfrm>
        </p:spPr>
        <p:txBody>
          <a:bodyPr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İZMİR ON CANVAS BY OUR YOUNG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GUESTS'  LOOK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Activity Coordinator: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Cultural Interaction and Awareness Association(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Kefder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Aim Of The Activity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The aim of the activity is to   introduce cultural and historical heritage of Izmir to the young who come from abroad and another city of Turkey to our city.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addition,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Kefder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would like to provide opportunity  presenting  their perceptions related with our city through art and  provide interaction sharing these artistic values  with our citizens.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Target Group Of The Activity: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Totally 40 volunteer young who comes  from  abroad via Erasmus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 etc. or other cities of Turkey to Izmir.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65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Cultural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Tresuare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Hunt Of Izmir</a:t>
            </a:r>
          </a:p>
          <a:p>
            <a:pPr>
              <a:buNone/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Participants  discover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ed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main features of Izmir over the game.</a:t>
            </a:r>
          </a:p>
          <a:p>
            <a:pPr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 Painting Performance Activity in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Kültürpark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(Izmir Fair)</a:t>
            </a:r>
          </a:p>
          <a:p>
            <a:pPr>
              <a:buNone/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Street party (several music and dance groups and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food&amp;beverage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service )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organized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during activity.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Experts  assist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participants while they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doing their performance. </a:t>
            </a:r>
          </a:p>
          <a:p>
            <a:pPr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Cocktail,Concert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and Opening Ceremony of Exhibition in State Art and Sculpture Museum in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Kültürpark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(Izmir Fair)</a:t>
            </a:r>
          </a:p>
          <a:p>
            <a:pPr>
              <a:buNone/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 exhibition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one week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paintings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gave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gift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participants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dirty="0" err="1" smtClean="0">
                <a:latin typeface="Times New Roman" pitchFamily="18" charset="0"/>
                <a:cs typeface="Times New Roman" pitchFamily="18" charset="0"/>
              </a:rPr>
              <a:t>exhibition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700" name="Picture 4" descr="C:\Users\TOSHIBA\Desktop\en sonnnn hazine avı yönerge-E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0080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D:\kefder\IZMIR ON CANVAS BY OUR YOUNG GUESTS L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272808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22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kefder\IZMIR ON CANVAS BY OUR YOUNG GUESTS LOOK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72808" cy="5976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20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r>
              <a:rPr lang="tr-TR" dirty="0" err="1" smtClean="0"/>
              <a:t>Thanks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kind</a:t>
            </a:r>
            <a:r>
              <a:rPr lang="tr-TR" dirty="0" smtClean="0"/>
              <a:t> </a:t>
            </a:r>
            <a:r>
              <a:rPr lang="tr-TR" dirty="0" err="1" smtClean="0"/>
              <a:t>attention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1026" name="Picture 2" descr="https://scontent-fra3-1.xx.fbcdn.net/hphotos-xap1/v/t1.0-9/1508032_681576425207560_1157459031_n.jpg?oh=50af1338b5596af2e67fb556a02d607a&amp;oe=56D68C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200800" cy="456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Emel Alay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4089" y="1807361"/>
            <a:ext cx="2770466" cy="4051437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>
                <a:latin typeface="Times New Roman" pitchFamily="18" charset="0"/>
                <a:cs typeface="Times New Roman" pitchFamily="18" charset="0"/>
              </a:rPr>
              <a:t>Textile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Engineer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Vice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President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61" y="1916832"/>
            <a:ext cx="40005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29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WHO ARE WE?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are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ordinary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wants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ourselves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AIM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Our aim is to make people aware of social, cultural , technical, economical matters by providing local, regional, national and international interaction and cooperating with associations,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rporations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institutions..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290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OUR MISSION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want to set up awareness by using processes of cultural interaction in local, regional, national and international platforms.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OUR VISION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want to be a non –governmental organization which is preferred internationally by the other organizations due to our social, cultural, economic activities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704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/>
              <a:t>                                     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LOGO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LOCK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Our association </a:t>
            </a: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orks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as a lock in cultural interaction. The open lock represents our tolerance to every idea.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GRAY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Objectiveness, modesty, making peace between individuals and groups.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COLOURFUL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HEARTS: Different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cultures.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Intellectual strength, the quality of mind, variety.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TURQUOISE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Turkish blue. Silence, eternity, vastness, tranquility, love of life.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 Foresight, balance, optimism, liveliness, happiness.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HEARTS: </a:t>
            </a: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association holds the luck of three-leaved clover.</a:t>
            </a:r>
          </a:p>
          <a:p>
            <a:pPr marL="0" indent="0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CLOVER’S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STEM: Our association connects different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and cultures under its umbrella. The end of the umbrella gets complete with the open lock.</a:t>
            </a:r>
            <a:endParaRPr lang="tr-TR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kefder\KEFDER LOG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968"/>
            <a:ext cx="1335134" cy="202916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="" xmlns:p14="http://schemas.microsoft.com/office/powerpoint/2010/main" val="16082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WHY CULTURAL INTERACTION AND AWARENESS?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9443" y="1124744"/>
            <a:ext cx="7125112" cy="47340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Cultural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awareness is being aware of the values, beliefs and perceptions. </a:t>
            </a:r>
            <a:endParaRPr lang="tr-TR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ommunication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tools are shaping up in an incredible speed, the variety between societies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is noticed more today. 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ultural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interaction is gaining speed at the same rate. People living in different geographical lands, speaking different languages and having different religious 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thoughts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enjoy similar things now. This era expose a type of person who has his own cultural attitudes but also familiar with the other cultures in the 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orld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ontemporary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person is expected to know much about his own culture and should know and respect 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charecteristics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of the other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cultures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Making people have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awareness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will help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to respect and tolerate each other, set up </a:t>
            </a:r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emphathy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, recognize the common problems and look for their solutions, perceive the cultural variety not as a problem but an advantage.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reason, our association targets to work under this main topic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need to provide people with various 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4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of education to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hem contemporary.</a:t>
            </a:r>
            <a:endParaRPr lang="tr-TR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6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think that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aims to make people aware of  their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wn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opportunity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6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ing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tr-TR" sz="6400" dirty="0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will help </a:t>
            </a:r>
            <a:r>
              <a:rPr lang="tr-TR" sz="64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live 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happily and peacefully.</a:t>
            </a:r>
            <a:endParaRPr lang="tr-TR" sz="6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0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Activities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Organizing educational work such as courses, seminars, conferences, panels, workshops,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orks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art, going to festivals, producing presentation materials, helping present products to get known by more people.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Organizing cultural trips, meetings, concerts, exhibitions and competitions for people at any age and having different jobs and helping people to make use of these activities.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Starting common projects with national and international foundations and institutions.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6950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Amateur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Izmir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English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Conversation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Club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İzmir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Cultural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Treasure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Hunt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Izmir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Canvas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Guests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Talks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5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Amateur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Izmir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English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Conversation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Club</a:t>
            </a:r>
            <a:endParaRPr lang="tr-T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OSHIBA\Desktop\10606019_799421050121465_5362728808471418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56784" cy="4302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29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TM02455596[[fn=İlkbahar]]</Template>
  <TotalTime>545</TotalTime>
  <Words>609</Words>
  <Application>Microsoft Office PowerPoint</Application>
  <PresentationFormat>Ekran Gösterisi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Spring</vt:lpstr>
      <vt:lpstr>  </vt:lpstr>
      <vt:lpstr>Emel Alay</vt:lpstr>
      <vt:lpstr>  </vt:lpstr>
      <vt:lpstr>Slayt 4</vt:lpstr>
      <vt:lpstr>  </vt:lpstr>
      <vt:lpstr>WHY CULTURAL INTERACTION AND AWARENESS? </vt:lpstr>
      <vt:lpstr>Activities</vt:lpstr>
      <vt:lpstr>What we did?</vt:lpstr>
      <vt:lpstr>Amateur Izmir English Conversation Club</vt:lpstr>
      <vt:lpstr>Awareness Talks</vt:lpstr>
      <vt:lpstr>Slayt 11</vt:lpstr>
      <vt:lpstr>İZMİR ON CANVAS BY OUR YOUNG GUESTS'  LOOK</vt:lpstr>
      <vt:lpstr> Programme of the activity </vt:lpstr>
      <vt:lpstr>Slayt 14</vt:lpstr>
      <vt:lpstr>Slayt 15</vt:lpstr>
      <vt:lpstr>Slayt 16</vt:lpstr>
      <vt:lpstr>   Thanks for kind attention 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34</cp:revision>
  <dcterms:created xsi:type="dcterms:W3CDTF">2015-12-06T11:45:21Z</dcterms:created>
  <dcterms:modified xsi:type="dcterms:W3CDTF">2015-12-11T08:53:25Z</dcterms:modified>
</cp:coreProperties>
</file>